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B16"/>
    <a:srgbClr val="FBD8BB"/>
    <a:srgbClr val="002CB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3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:/虚拟现实/PPT用图/蓝色底.png蓝色底"/>
          <p:cNvPicPr>
            <a:picLocks noChangeAspect="1"/>
          </p:cNvPicPr>
          <p:nvPr/>
        </p:nvPicPr>
        <p:blipFill>
          <a:blip r:embed="rId1"/>
          <a:srcRect t="5" b="5"/>
          <a:stretch>
            <a:fillRect/>
          </a:stretch>
        </p:blipFill>
        <p:spPr>
          <a:xfrm>
            <a:off x="0" y="0"/>
            <a:ext cx="12192000" cy="5608320"/>
          </a:xfrm>
          <a:prstGeom prst="rect">
            <a:avLst/>
          </a:prstGeom>
        </p:spPr>
      </p:pic>
      <p:pic>
        <p:nvPicPr>
          <p:cNvPr id="6" name="图片 5" descr="组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85" y="600075"/>
            <a:ext cx="9688830" cy="1017270"/>
          </a:xfrm>
          <a:prstGeom prst="rect">
            <a:avLst/>
          </a:prstGeom>
        </p:spPr>
      </p:pic>
      <p:pic>
        <p:nvPicPr>
          <p:cNvPr id="8" name="图片 7" descr="黄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7590"/>
            <a:ext cx="12192000" cy="2008505"/>
          </a:xfrm>
          <a:prstGeom prst="rect">
            <a:avLst/>
          </a:prstGeom>
        </p:spPr>
      </p:pic>
      <p:pic>
        <p:nvPicPr>
          <p:cNvPr id="9" name="图片 8" descr="资源 1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0" y="4829810"/>
            <a:ext cx="12192000" cy="2026285"/>
          </a:xfrm>
          <a:prstGeom prst="rect">
            <a:avLst/>
          </a:prstGeom>
        </p:spPr>
      </p:pic>
      <p:pic>
        <p:nvPicPr>
          <p:cNvPr id="10" name="图片 9" descr="79125b17672969bff019cb860db1fb031570b417e5fa1-ksHtJj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5" y="1501775"/>
            <a:ext cx="74803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12005" y="4847590"/>
            <a:ext cx="3094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阿里巴巴普惠体 2.0 55 Regular" panose="00020600040101010101" charset="-122"/>
                <a:ea typeface="阿里巴巴普惠体 2.0 55 Regular" panose="00020600040101010101" charset="-122"/>
                <a:cs typeface="阿里巴巴普惠体 2.0 55 Regular" panose="00020600040101010101" charset="-122"/>
              </a:rPr>
              <a:t>2025.10.31-11.2  </a:t>
            </a:r>
            <a:r>
              <a:rPr lang="zh-CN" altLang="en-US">
                <a:latin typeface="阿里巴巴普惠体 2.0 55 Regular" panose="00020600040101010101" charset="-122"/>
                <a:ea typeface="阿里巴巴普惠体 2.0 55 Regular" panose="00020600040101010101" charset="-122"/>
                <a:cs typeface="阿里巴巴普惠体 2.0 55 Regular" panose="00020600040101010101" charset="-122"/>
              </a:rPr>
              <a:t>山东</a:t>
            </a:r>
            <a:r>
              <a:rPr lang="en-US" altLang="zh-CN">
                <a:latin typeface="阿里巴巴普惠体 2.0 55 Regular" panose="00020600040101010101" charset="-122"/>
                <a:ea typeface="阿里巴巴普惠体 2.0 55 Regular" panose="00020600040101010101" charset="-122"/>
                <a:cs typeface="阿里巴巴普惠体 2.0 55 Regular" panose="00020600040101010101" charset="-122"/>
              </a:rPr>
              <a:t>·</a:t>
            </a:r>
            <a:r>
              <a:rPr lang="zh-CN" altLang="en-US">
                <a:latin typeface="阿里巴巴普惠体 2.0 55 Regular" panose="00020600040101010101" charset="-122"/>
                <a:ea typeface="阿里巴巴普惠体 2.0 55 Regular" panose="00020600040101010101" charset="-122"/>
                <a:cs typeface="阿里巴巴普惠体 2.0 55 Regular" panose="00020600040101010101" charset="-122"/>
              </a:rPr>
              <a:t>青岛</a:t>
            </a:r>
            <a:endParaRPr lang="zh-CN" altLang="en-US">
              <a:latin typeface="阿里巴巴普惠体 2.0 55 Regular" panose="00020600040101010101" charset="-122"/>
              <a:ea typeface="阿里巴巴普惠体 2.0 55 Regular" panose="00020600040101010101" charset="-122"/>
              <a:cs typeface="阿里巴巴普惠体 2.0 55 Regular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296799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5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sym typeface="+mn-ea"/>
              </a:rPr>
              <a:t>待修改标题</a:t>
            </a:r>
            <a:endParaRPr lang="zh-CN" altLang="en-US" sz="54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26670" y="0"/>
            <a:ext cx="12245340" cy="429260"/>
          </a:xfrm>
          <a:prstGeom prst="rect">
            <a:avLst/>
          </a:prstGeom>
          <a:gradFill>
            <a:gsLst>
              <a:gs pos="0">
                <a:srgbClr val="002CBF"/>
              </a:gs>
              <a:gs pos="90000">
                <a:srgbClr val="EA6B1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8430" y="0"/>
            <a:ext cx="5340350" cy="560705"/>
          </a:xfrm>
          <a:prstGeom prst="rect">
            <a:avLst/>
          </a:prstGeom>
        </p:spPr>
      </p:pic>
      <p:pic>
        <p:nvPicPr>
          <p:cNvPr id="9" name="图片 8" descr="资源 1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4829810"/>
            <a:ext cx="12192000" cy="20262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6702425"/>
            <a:ext cx="12245340" cy="155575"/>
          </a:xfrm>
          <a:prstGeom prst="rect">
            <a:avLst/>
          </a:prstGeom>
          <a:gradFill>
            <a:gsLst>
              <a:gs pos="0">
                <a:srgbClr val="002CBF"/>
              </a:gs>
              <a:gs pos="90000">
                <a:srgbClr val="EA6B1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资源 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5983605" y="5688965"/>
            <a:ext cx="6208395" cy="103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 rot="10800000">
            <a:off x="0" y="0"/>
            <a:ext cx="12245340" cy="155575"/>
          </a:xfrm>
          <a:prstGeom prst="rect">
            <a:avLst/>
          </a:prstGeom>
          <a:gradFill>
            <a:gsLst>
              <a:gs pos="0">
                <a:srgbClr val="002CBF"/>
              </a:gs>
              <a:gs pos="90000">
                <a:srgbClr val="EA6B1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" y="6223635"/>
            <a:ext cx="5709920" cy="5607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WPS 表格</Application>
  <PresentationFormat>宽屏</PresentationFormat>
  <Paragraphs>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阿里巴巴普惠体 2.0 55 Regular</vt:lpstr>
      <vt:lpstr>苹方-简</vt:lpstr>
      <vt:lpstr>微软雅黑</vt:lpstr>
      <vt:lpstr>宋体</vt:lpstr>
      <vt:lpstr>Arial Unicode MS</vt:lpstr>
      <vt:lpstr>Calibri</vt:lpstr>
      <vt:lpstr>汉仪书宋二KW</vt:lpstr>
      <vt:lpstr>阿里巴巴普惠体 2.0 55 Regular</vt:lpstr>
      <vt:lpstr>WPS</vt:lpstr>
      <vt:lpstr>2025中国虚拟现实大会 待修改标题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Xiaozhan</cp:lastModifiedBy>
  <cp:revision>160</cp:revision>
  <dcterms:created xsi:type="dcterms:W3CDTF">2025-09-30T14:59:37Z</dcterms:created>
  <dcterms:modified xsi:type="dcterms:W3CDTF">2025-09-30T14:59:37Z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2052-12.1.22553.22553</vt:lpwstr>
  </property>
  <property fmtid="{D5CDD505-2E9C-101B-9397-08002B2CF9AE}" pid="3" name="ICV">
    <vt:lpwstr>971B07C27CC0CDCB59F0DB68209A5066_43</vt:lpwstr>
  </property>
</Properties>
</file>